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image/jpg" PartName="/ppt/media/image5.jpg"/>
  <Override ContentType="image/jpg" PartName="/ppt/media/image6.jpg"/>
  <Override ContentType="image/jpg" PartName="/ppt/media/image7.jpg"/>
  <Override ContentType="image/jpg" PartName="/ppt/media/image22.jpg"/>
  <Override ContentType="image/jpg" PartName="/ppt/media/image23.jpg"/>
  <Override ContentType="image/jpg" PartName="/ppt/media/image24.jpg"/>
  <Override ContentType="image/jpg" PartName="/ppt/media/image25.jpg"/>
  <Override ContentType="image/jpg" PartName="/ppt/media/image26.jpg"/>
  <Override ContentType="image/jpg" PartName="/ppt/media/image27.jpg"/>
  <Override ContentType="image/jpg" PartName="/ppt/media/image28.jpg"/>
  <Override ContentType="image/jpg" PartName="/ppt/media/image29.jpg"/>
  <Override ContentType="image/jpg" PartName="/ppt/media/image30.jpg"/>
  <Override ContentType="image/jpg" PartName="/ppt/media/image31.jpg"/>
  <Override ContentType="image/jpg" PartName="/ppt/media/image32.jpg"/>
  <Override ContentType="image/jpg" PartName="/ppt/media/image33.jpg"/>
  <Override ContentType="image/jpg" PartName="/ppt/media/image34.jpg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  <Default ContentType="image/jpeg" Extension="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3" r:id="rId3"/>
    <p:sldId id="257" r:id="rId4"/>
    <p:sldId id="290" r:id="rId5"/>
    <p:sldId id="259" r:id="rId6"/>
    <p:sldId id="265" r:id="rId7"/>
    <p:sldId id="291" r:id="rId8"/>
    <p:sldId id="292" r:id="rId9"/>
    <p:sldId id="260" r:id="rId10"/>
    <p:sldId id="261" r:id="rId11"/>
    <p:sldId id="262" r:id="rId12"/>
    <p:sldId id="264" r:id="rId13"/>
    <p:sldId id="267" r:id="rId14"/>
    <p:sldId id="263" r:id="rId15"/>
    <p:sldId id="268" r:id="rId16"/>
    <p:sldId id="270" r:id="rId17"/>
    <p:sldId id="271" r:id="rId18"/>
    <p:sldId id="273" r:id="rId19"/>
    <p:sldId id="286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8" r:id="rId32"/>
    <p:sldId id="289" r:id="rId3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810000" y="6400799"/>
            <a:ext cx="8382000" cy="457200"/>
          </a:xfrm>
          <a:custGeom>
            <a:avLst/>
            <a:gdLst/>
            <a:ahLst/>
            <a:cxnLst/>
            <a:rect l="l" t="t" r="r" b="b"/>
            <a:pathLst>
              <a:path w="8382000" h="457200">
                <a:moveTo>
                  <a:pt x="8381999" y="0"/>
                </a:moveTo>
                <a:lnTo>
                  <a:pt x="0" y="0"/>
                </a:lnTo>
                <a:lnTo>
                  <a:pt x="0" y="457198"/>
                </a:lnTo>
                <a:lnTo>
                  <a:pt x="8381999" y="457198"/>
                </a:lnTo>
                <a:lnTo>
                  <a:pt x="838199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55935" y="6092952"/>
            <a:ext cx="601979" cy="60045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67643" y="6128004"/>
            <a:ext cx="515111" cy="51511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94007" y="6158484"/>
            <a:ext cx="483107" cy="4846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13407" y="1936750"/>
            <a:ext cx="8965184" cy="17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47630" y="2767406"/>
            <a:ext cx="629673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295400" y="244262"/>
            <a:ext cx="9906000" cy="5118709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42900" marR="5080" indent="-139065">
              <a:lnSpc>
                <a:spcPts val="6480"/>
              </a:lnSpc>
              <a:spcBef>
                <a:spcPts val="915"/>
              </a:spcBef>
            </a:pPr>
            <a:r>
              <a:rPr lang="lv-LV" sz="4800" b="1" spc="65" dirty="0" smtClean="0"/>
              <a:t>«One generation passeth away, and another generation cometh; but the earth abideth forever...»</a:t>
            </a:r>
            <a:br>
              <a:rPr lang="lv-LV" sz="4800" b="1" spc="65" dirty="0" smtClean="0"/>
            </a:br>
            <a:r>
              <a:rPr lang="lv-LV" sz="4800" b="1" spc="65" dirty="0" smtClean="0"/>
              <a:t>								   								</a:t>
            </a:r>
            <a:r>
              <a:rPr lang="en-US" sz="4800" b="1" spc="65" dirty="0" smtClean="0"/>
              <a:t>	</a:t>
            </a:r>
            <a:r>
              <a:rPr lang="lv-LV" sz="3200" b="1" spc="65" dirty="0" smtClean="0"/>
              <a:t>E</a:t>
            </a:r>
            <a:r>
              <a:rPr lang="en-US" sz="3200" b="1" spc="65" dirty="0" smtClean="0"/>
              <a:t>CCLESIASTE</a:t>
            </a:r>
            <a:r>
              <a:rPr lang="en-US" sz="3200" b="1" spc="65" dirty="0"/>
              <a:t>S</a:t>
            </a:r>
            <a:endParaRPr sz="3200" b="1" spc="270"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42240" cy="5892165"/>
          </a:xfrm>
          <a:custGeom>
            <a:avLst/>
            <a:gdLst/>
            <a:ahLst/>
            <a:cxnLst/>
            <a:rect l="l" t="t" r="r" b="b"/>
            <a:pathLst>
              <a:path w="142240" h="5892165">
                <a:moveTo>
                  <a:pt x="141732" y="0"/>
                </a:moveTo>
                <a:lnTo>
                  <a:pt x="0" y="0"/>
                </a:lnTo>
                <a:lnTo>
                  <a:pt x="0" y="5891784"/>
                </a:lnTo>
                <a:lnTo>
                  <a:pt x="141732" y="5891784"/>
                </a:lnTo>
                <a:lnTo>
                  <a:pt x="14173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9644" y="0"/>
            <a:ext cx="384175" cy="2628900"/>
          </a:xfrm>
          <a:custGeom>
            <a:avLst/>
            <a:gdLst/>
            <a:ahLst/>
            <a:cxnLst/>
            <a:rect l="l" t="t" r="r" b="b"/>
            <a:pathLst>
              <a:path w="384175" h="2628900">
                <a:moveTo>
                  <a:pt x="384048" y="0"/>
                </a:moveTo>
                <a:lnTo>
                  <a:pt x="0" y="0"/>
                </a:lnTo>
                <a:lnTo>
                  <a:pt x="0" y="2628900"/>
                </a:lnTo>
                <a:lnTo>
                  <a:pt x="384048" y="2628900"/>
                </a:lnTo>
                <a:lnTo>
                  <a:pt x="384048" y="0"/>
                </a:lnTo>
                <a:close/>
              </a:path>
            </a:pathLst>
          </a:custGeom>
          <a:solidFill>
            <a:srgbClr val="EAE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810000" y="0"/>
            <a:ext cx="8382000" cy="688975"/>
            <a:chOff x="3810000" y="0"/>
            <a:chExt cx="8382000" cy="688975"/>
          </a:xfrm>
        </p:grpSpPr>
        <p:sp>
          <p:nvSpPr>
            <p:cNvPr id="7" name="object 7"/>
            <p:cNvSpPr/>
            <p:nvPr/>
          </p:nvSpPr>
          <p:spPr>
            <a:xfrm>
              <a:off x="3810000" y="0"/>
              <a:ext cx="8382000" cy="457200"/>
            </a:xfrm>
            <a:custGeom>
              <a:avLst/>
              <a:gdLst/>
              <a:ahLst/>
              <a:cxnLst/>
              <a:rect l="l" t="t" r="r" b="b"/>
              <a:pathLst>
                <a:path w="8382000" h="457200">
                  <a:moveTo>
                    <a:pt x="0" y="457200"/>
                  </a:moveTo>
                  <a:lnTo>
                    <a:pt x="8381999" y="457200"/>
                  </a:lnTo>
                  <a:lnTo>
                    <a:pt x="8381999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82911" y="303275"/>
              <a:ext cx="2609215" cy="386080"/>
            </a:xfrm>
            <a:custGeom>
              <a:avLst/>
              <a:gdLst/>
              <a:ahLst/>
              <a:cxnLst/>
              <a:rect l="l" t="t" r="r" b="b"/>
              <a:pathLst>
                <a:path w="2609215" h="386080">
                  <a:moveTo>
                    <a:pt x="0" y="385572"/>
                  </a:moveTo>
                  <a:lnTo>
                    <a:pt x="2609087" y="385572"/>
                  </a:lnTo>
                  <a:lnTo>
                    <a:pt x="2609087" y="0"/>
                  </a:lnTo>
                  <a:lnTo>
                    <a:pt x="0" y="0"/>
                  </a:lnTo>
                  <a:lnTo>
                    <a:pt x="0" y="385572"/>
                  </a:lnTo>
                  <a:close/>
                </a:path>
              </a:pathLst>
            </a:custGeom>
            <a:solidFill>
              <a:srgbClr val="EAE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962400"/>
            <a:ext cx="2414257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177800"/>
            <a:ext cx="4895850" cy="652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1450"/>
            <a:ext cx="8763000" cy="657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1395" y="0"/>
            <a:ext cx="260985" cy="6858000"/>
          </a:xfrm>
          <a:custGeom>
            <a:avLst/>
            <a:gdLst/>
            <a:ahLst/>
            <a:cxnLst/>
            <a:rect l="l" t="t" r="r" b="b"/>
            <a:pathLst>
              <a:path w="260984" h="6858000">
                <a:moveTo>
                  <a:pt x="260603" y="0"/>
                </a:moveTo>
                <a:lnTo>
                  <a:pt x="0" y="0"/>
                </a:lnTo>
                <a:lnTo>
                  <a:pt x="0" y="6858000"/>
                </a:lnTo>
                <a:lnTo>
                  <a:pt x="260603" y="6858000"/>
                </a:lnTo>
                <a:lnTo>
                  <a:pt x="26060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1450"/>
            <a:ext cx="8712200" cy="653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76200"/>
            <a:ext cx="5029200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52400"/>
            <a:ext cx="8788400" cy="659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1395" y="0"/>
            <a:ext cx="260985" cy="6858000"/>
          </a:xfrm>
          <a:custGeom>
            <a:avLst/>
            <a:gdLst/>
            <a:ahLst/>
            <a:cxnLst/>
            <a:rect l="l" t="t" r="r" b="b"/>
            <a:pathLst>
              <a:path w="260984" h="6858000">
                <a:moveTo>
                  <a:pt x="260603" y="0"/>
                </a:moveTo>
                <a:lnTo>
                  <a:pt x="0" y="0"/>
                </a:lnTo>
                <a:lnTo>
                  <a:pt x="0" y="6858000"/>
                </a:lnTo>
                <a:lnTo>
                  <a:pt x="260603" y="6858000"/>
                </a:lnTo>
                <a:lnTo>
                  <a:pt x="26060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77800"/>
            <a:ext cx="4953000" cy="66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4300"/>
            <a:ext cx="8839200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1450"/>
            <a:ext cx="8763000" cy="657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1450"/>
            <a:ext cx="8763000" cy="657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4467" y="0"/>
            <a:ext cx="8448040" cy="447040"/>
          </a:xfrm>
          <a:custGeom>
            <a:avLst/>
            <a:gdLst/>
            <a:ahLst/>
            <a:cxnLst/>
            <a:rect l="l" t="t" r="r" b="b"/>
            <a:pathLst>
              <a:path w="8448040" h="447040">
                <a:moveTo>
                  <a:pt x="0" y="446532"/>
                </a:moveTo>
                <a:lnTo>
                  <a:pt x="8447531" y="446532"/>
                </a:lnTo>
                <a:lnTo>
                  <a:pt x="8447531" y="0"/>
                </a:lnTo>
                <a:lnTo>
                  <a:pt x="0" y="0"/>
                </a:lnTo>
                <a:lnTo>
                  <a:pt x="0" y="44653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3063"/>
            <a:ext cx="10363200" cy="6824155"/>
            <a:chOff x="304800" y="76200"/>
            <a:chExt cx="10363200" cy="6824155"/>
          </a:xfrm>
        </p:grpSpPr>
        <p:sp>
          <p:nvSpPr>
            <p:cNvPr id="4" name="object 4"/>
            <p:cNvSpPr/>
            <p:nvPr/>
          </p:nvSpPr>
          <p:spPr>
            <a:xfrm>
              <a:off x="304800" y="5071555"/>
              <a:ext cx="10363200" cy="1828800"/>
            </a:xfrm>
            <a:custGeom>
              <a:avLst/>
              <a:gdLst/>
              <a:ahLst/>
              <a:cxnLst/>
              <a:rect l="l" t="t" r="r" b="b"/>
              <a:pathLst>
                <a:path w="6944995" h="1828800">
                  <a:moveTo>
                    <a:pt x="6944868" y="0"/>
                  </a:moveTo>
                  <a:lnTo>
                    <a:pt x="0" y="0"/>
                  </a:lnTo>
                  <a:lnTo>
                    <a:pt x="0" y="1828800"/>
                  </a:lnTo>
                  <a:lnTo>
                    <a:pt x="6944868" y="1828800"/>
                  </a:lnTo>
                  <a:lnTo>
                    <a:pt x="694486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400" y="76200"/>
              <a:ext cx="8366760" cy="5114544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202180" y="5490971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BEST FRIEND ROBERTS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371600" y="1447800"/>
            <a:ext cx="9906000" cy="2618024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42900" marR="5080" indent="-139065">
              <a:lnSpc>
                <a:spcPts val="6480"/>
              </a:lnSpc>
              <a:spcBef>
                <a:spcPts val="915"/>
              </a:spcBef>
            </a:pPr>
            <a:r>
              <a:rPr b="1" spc="65" dirty="0"/>
              <a:t>The</a:t>
            </a:r>
            <a:r>
              <a:rPr b="1" spc="-305" dirty="0"/>
              <a:t> </a:t>
            </a:r>
            <a:r>
              <a:rPr b="1" spc="325" dirty="0"/>
              <a:t>first</a:t>
            </a:r>
            <a:r>
              <a:rPr b="1" spc="-300" dirty="0"/>
              <a:t> </a:t>
            </a:r>
            <a:r>
              <a:rPr b="1" spc="310" dirty="0"/>
              <a:t>Baltic</a:t>
            </a:r>
            <a:r>
              <a:rPr b="1" spc="-300" dirty="0"/>
              <a:t> </a:t>
            </a:r>
            <a:r>
              <a:rPr b="1" spc="229" dirty="0"/>
              <a:t>Congress </a:t>
            </a:r>
            <a:r>
              <a:rPr b="1" spc="-1860" dirty="0"/>
              <a:t> </a:t>
            </a:r>
            <a:r>
              <a:rPr b="1" spc="295" dirty="0"/>
              <a:t>of</a:t>
            </a:r>
            <a:r>
              <a:rPr b="1" spc="-305" dirty="0"/>
              <a:t> </a:t>
            </a:r>
            <a:r>
              <a:rPr b="1" spc="254" dirty="0"/>
              <a:t>neurosurgery</a:t>
            </a:r>
            <a:r>
              <a:rPr b="1" spc="-340" dirty="0"/>
              <a:t> </a:t>
            </a:r>
            <a:r>
              <a:rPr b="1" spc="345" dirty="0"/>
              <a:t>in</a:t>
            </a:r>
            <a:r>
              <a:rPr b="1" spc="-300" dirty="0"/>
              <a:t> </a:t>
            </a:r>
            <a:r>
              <a:rPr b="1" spc="270" dirty="0"/>
              <a:t>Riga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81801" y="4589526"/>
            <a:ext cx="349262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50" dirty="0">
                <a:latin typeface="Tahoma"/>
                <a:cs typeface="Tahoma"/>
              </a:rPr>
              <a:t>Juris</a:t>
            </a:r>
            <a:r>
              <a:rPr sz="2400" b="1" spc="-150" dirty="0">
                <a:latin typeface="Tahoma"/>
                <a:cs typeface="Tahoma"/>
              </a:rPr>
              <a:t> </a:t>
            </a:r>
            <a:r>
              <a:rPr sz="2400" b="1" spc="125" dirty="0">
                <a:latin typeface="Tahoma"/>
                <a:cs typeface="Tahoma"/>
              </a:rPr>
              <a:t>Purins</a:t>
            </a:r>
            <a:r>
              <a:rPr sz="2400" b="1" spc="-155" dirty="0">
                <a:latin typeface="Tahoma"/>
                <a:cs typeface="Tahoma"/>
              </a:rPr>
              <a:t> </a:t>
            </a:r>
            <a:r>
              <a:rPr sz="2400" b="1" spc="130" dirty="0">
                <a:latin typeface="Tahoma"/>
                <a:cs typeface="Tahoma"/>
              </a:rPr>
              <a:t>MD</a:t>
            </a:r>
            <a:r>
              <a:rPr sz="2400" b="1" spc="-114" dirty="0">
                <a:latin typeface="Tahoma"/>
                <a:cs typeface="Tahoma"/>
              </a:rPr>
              <a:t> </a:t>
            </a:r>
            <a:r>
              <a:rPr sz="2400" b="1" spc="85" dirty="0">
                <a:latin typeface="Tahoma"/>
                <a:cs typeface="Tahoma"/>
              </a:rPr>
              <a:t>PhD</a:t>
            </a:r>
            <a:endParaRPr sz="2400" b="1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42240" cy="5892165"/>
          </a:xfrm>
          <a:custGeom>
            <a:avLst/>
            <a:gdLst/>
            <a:ahLst/>
            <a:cxnLst/>
            <a:rect l="l" t="t" r="r" b="b"/>
            <a:pathLst>
              <a:path w="142240" h="5892165">
                <a:moveTo>
                  <a:pt x="141732" y="0"/>
                </a:moveTo>
                <a:lnTo>
                  <a:pt x="0" y="0"/>
                </a:lnTo>
                <a:lnTo>
                  <a:pt x="0" y="5891784"/>
                </a:lnTo>
                <a:lnTo>
                  <a:pt x="141732" y="5891784"/>
                </a:lnTo>
                <a:lnTo>
                  <a:pt x="14173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9644" y="0"/>
            <a:ext cx="384175" cy="2628900"/>
          </a:xfrm>
          <a:custGeom>
            <a:avLst/>
            <a:gdLst/>
            <a:ahLst/>
            <a:cxnLst/>
            <a:rect l="l" t="t" r="r" b="b"/>
            <a:pathLst>
              <a:path w="384175" h="2628900">
                <a:moveTo>
                  <a:pt x="384048" y="0"/>
                </a:moveTo>
                <a:lnTo>
                  <a:pt x="0" y="0"/>
                </a:lnTo>
                <a:lnTo>
                  <a:pt x="0" y="2628900"/>
                </a:lnTo>
                <a:lnTo>
                  <a:pt x="384048" y="2628900"/>
                </a:lnTo>
                <a:lnTo>
                  <a:pt x="384048" y="0"/>
                </a:lnTo>
                <a:close/>
              </a:path>
            </a:pathLst>
          </a:custGeom>
          <a:solidFill>
            <a:srgbClr val="EAE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810000" y="0"/>
            <a:ext cx="8382000" cy="688975"/>
            <a:chOff x="3810000" y="0"/>
            <a:chExt cx="8382000" cy="688975"/>
          </a:xfrm>
        </p:grpSpPr>
        <p:sp>
          <p:nvSpPr>
            <p:cNvPr id="7" name="object 7"/>
            <p:cNvSpPr/>
            <p:nvPr/>
          </p:nvSpPr>
          <p:spPr>
            <a:xfrm>
              <a:off x="3810000" y="0"/>
              <a:ext cx="8382000" cy="457200"/>
            </a:xfrm>
            <a:custGeom>
              <a:avLst/>
              <a:gdLst/>
              <a:ahLst/>
              <a:cxnLst/>
              <a:rect l="l" t="t" r="r" b="b"/>
              <a:pathLst>
                <a:path w="8382000" h="457200">
                  <a:moveTo>
                    <a:pt x="0" y="457200"/>
                  </a:moveTo>
                  <a:lnTo>
                    <a:pt x="8381999" y="457200"/>
                  </a:lnTo>
                  <a:lnTo>
                    <a:pt x="8381999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82911" y="303275"/>
              <a:ext cx="2609215" cy="386080"/>
            </a:xfrm>
            <a:custGeom>
              <a:avLst/>
              <a:gdLst/>
              <a:ahLst/>
              <a:cxnLst/>
              <a:rect l="l" t="t" r="r" b="b"/>
              <a:pathLst>
                <a:path w="2609215" h="386080">
                  <a:moveTo>
                    <a:pt x="0" y="385572"/>
                  </a:moveTo>
                  <a:lnTo>
                    <a:pt x="2609087" y="385572"/>
                  </a:lnTo>
                  <a:lnTo>
                    <a:pt x="2609087" y="0"/>
                  </a:lnTo>
                  <a:lnTo>
                    <a:pt x="0" y="0"/>
                  </a:lnTo>
                  <a:lnTo>
                    <a:pt x="0" y="385572"/>
                  </a:lnTo>
                  <a:close/>
                </a:path>
              </a:pathLst>
            </a:custGeom>
            <a:solidFill>
              <a:srgbClr val="EAE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799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52971"/>
            <a:ext cx="8448040" cy="472440"/>
          </a:xfrm>
          <a:custGeom>
            <a:avLst/>
            <a:gdLst/>
            <a:ahLst/>
            <a:cxnLst/>
            <a:rect l="l" t="t" r="r" b="b"/>
            <a:pathLst>
              <a:path w="8448040" h="472440">
                <a:moveTo>
                  <a:pt x="8447532" y="0"/>
                </a:moveTo>
                <a:lnTo>
                  <a:pt x="0" y="0"/>
                </a:lnTo>
                <a:lnTo>
                  <a:pt x="0" y="472439"/>
                </a:lnTo>
                <a:lnTo>
                  <a:pt x="8447532" y="472439"/>
                </a:lnTo>
                <a:lnTo>
                  <a:pt x="8447532" y="0"/>
                </a:lnTo>
                <a:close/>
              </a:path>
            </a:pathLst>
          </a:custGeom>
          <a:solidFill>
            <a:srgbClr val="EAE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52372" y="0"/>
            <a:ext cx="10739755" cy="6478905"/>
            <a:chOff x="1452372" y="0"/>
            <a:chExt cx="10739755" cy="6478905"/>
          </a:xfrm>
        </p:grpSpPr>
        <p:sp>
          <p:nvSpPr>
            <p:cNvPr id="4" name="object 4"/>
            <p:cNvSpPr/>
            <p:nvPr/>
          </p:nvSpPr>
          <p:spPr>
            <a:xfrm>
              <a:off x="5247131" y="0"/>
              <a:ext cx="6944995" cy="1828800"/>
            </a:xfrm>
            <a:custGeom>
              <a:avLst/>
              <a:gdLst/>
              <a:ahLst/>
              <a:cxnLst/>
              <a:rect l="l" t="t" r="r" b="b"/>
              <a:pathLst>
                <a:path w="6944995" h="1828800">
                  <a:moveTo>
                    <a:pt x="6944867" y="0"/>
                  </a:moveTo>
                  <a:lnTo>
                    <a:pt x="0" y="0"/>
                  </a:lnTo>
                  <a:lnTo>
                    <a:pt x="0" y="1828800"/>
                  </a:lnTo>
                  <a:lnTo>
                    <a:pt x="6944867" y="1828800"/>
                  </a:lnTo>
                  <a:lnTo>
                    <a:pt x="6944867" y="0"/>
                  </a:lnTo>
                  <a:close/>
                </a:path>
              </a:pathLst>
            </a:custGeom>
            <a:solidFill>
              <a:srgbClr val="EAE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2372" y="234695"/>
              <a:ext cx="9401556" cy="624382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1395" y="0"/>
            <a:ext cx="260985" cy="6858000"/>
          </a:xfrm>
          <a:custGeom>
            <a:avLst/>
            <a:gdLst/>
            <a:ahLst/>
            <a:cxnLst/>
            <a:rect l="l" t="t" r="r" b="b"/>
            <a:pathLst>
              <a:path w="260984" h="6858000">
                <a:moveTo>
                  <a:pt x="260603" y="0"/>
                </a:moveTo>
                <a:lnTo>
                  <a:pt x="0" y="0"/>
                </a:lnTo>
                <a:lnTo>
                  <a:pt x="0" y="6858000"/>
                </a:lnTo>
                <a:lnTo>
                  <a:pt x="260603" y="6858000"/>
                </a:lnTo>
                <a:lnTo>
                  <a:pt x="260603" y="0"/>
                </a:lnTo>
                <a:close/>
              </a:path>
            </a:pathLst>
          </a:custGeom>
          <a:solidFill>
            <a:srgbClr val="EAE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02795" y="0"/>
            <a:ext cx="129539" cy="4474845"/>
          </a:xfrm>
          <a:custGeom>
            <a:avLst/>
            <a:gdLst/>
            <a:ahLst/>
            <a:cxnLst/>
            <a:rect l="l" t="t" r="r" b="b"/>
            <a:pathLst>
              <a:path w="129540" h="4474845">
                <a:moveTo>
                  <a:pt x="129540" y="0"/>
                </a:moveTo>
                <a:lnTo>
                  <a:pt x="0" y="0"/>
                </a:lnTo>
                <a:lnTo>
                  <a:pt x="0" y="4474464"/>
                </a:lnTo>
                <a:lnTo>
                  <a:pt x="129540" y="4474464"/>
                </a:lnTo>
                <a:lnTo>
                  <a:pt x="129540" y="0"/>
                </a:lnTo>
                <a:close/>
              </a:path>
            </a:pathLst>
          </a:custGeom>
          <a:solidFill>
            <a:srgbClr val="EAE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8579" y="97535"/>
            <a:ext cx="4410456" cy="664006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9247" y="0"/>
            <a:ext cx="260985" cy="6858000"/>
          </a:xfrm>
          <a:custGeom>
            <a:avLst/>
            <a:gdLst/>
            <a:ahLst/>
            <a:cxnLst/>
            <a:rect l="l" t="t" r="r" b="b"/>
            <a:pathLst>
              <a:path w="260985" h="6858000">
                <a:moveTo>
                  <a:pt x="260603" y="0"/>
                </a:moveTo>
                <a:lnTo>
                  <a:pt x="0" y="0"/>
                </a:lnTo>
                <a:lnTo>
                  <a:pt x="0" y="6858000"/>
                </a:lnTo>
                <a:lnTo>
                  <a:pt x="260603" y="6858000"/>
                </a:lnTo>
                <a:lnTo>
                  <a:pt x="260603" y="0"/>
                </a:lnTo>
                <a:close/>
              </a:path>
            </a:pathLst>
          </a:custGeom>
          <a:solidFill>
            <a:srgbClr val="EAE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1772" y="2383535"/>
            <a:ext cx="131445" cy="4474845"/>
          </a:xfrm>
          <a:custGeom>
            <a:avLst/>
            <a:gdLst/>
            <a:ahLst/>
            <a:cxnLst/>
            <a:rect l="l" t="t" r="r" b="b"/>
            <a:pathLst>
              <a:path w="131445" h="4474845">
                <a:moveTo>
                  <a:pt x="131064" y="0"/>
                </a:moveTo>
                <a:lnTo>
                  <a:pt x="0" y="0"/>
                </a:lnTo>
                <a:lnTo>
                  <a:pt x="0" y="4474464"/>
                </a:lnTo>
                <a:lnTo>
                  <a:pt x="131064" y="4474464"/>
                </a:lnTo>
                <a:lnTo>
                  <a:pt x="131064" y="0"/>
                </a:lnTo>
                <a:close/>
              </a:path>
            </a:pathLst>
          </a:custGeom>
          <a:solidFill>
            <a:srgbClr val="EAE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4651" y="5649467"/>
            <a:ext cx="45720" cy="1209040"/>
          </a:xfrm>
          <a:custGeom>
            <a:avLst/>
            <a:gdLst/>
            <a:ahLst/>
            <a:cxnLst/>
            <a:rect l="l" t="t" r="r" b="b"/>
            <a:pathLst>
              <a:path w="45720" h="1209040">
                <a:moveTo>
                  <a:pt x="45720" y="0"/>
                </a:moveTo>
                <a:lnTo>
                  <a:pt x="0" y="0"/>
                </a:lnTo>
                <a:lnTo>
                  <a:pt x="0" y="1208532"/>
                </a:lnTo>
                <a:lnTo>
                  <a:pt x="45720" y="1208532"/>
                </a:lnTo>
                <a:lnTo>
                  <a:pt x="45720" y="0"/>
                </a:lnTo>
                <a:close/>
              </a:path>
            </a:pathLst>
          </a:custGeom>
          <a:solidFill>
            <a:srgbClr val="EAE3B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8856" y="2828543"/>
            <a:ext cx="5343525" cy="4029710"/>
          </a:xfrm>
          <a:custGeom>
            <a:avLst/>
            <a:gdLst/>
            <a:ahLst/>
            <a:cxnLst/>
            <a:rect l="l" t="t" r="r" b="b"/>
            <a:pathLst>
              <a:path w="5343525" h="4029709">
                <a:moveTo>
                  <a:pt x="5343144" y="0"/>
                </a:moveTo>
                <a:lnTo>
                  <a:pt x="0" y="0"/>
                </a:lnTo>
                <a:lnTo>
                  <a:pt x="0" y="4029455"/>
                </a:lnTo>
                <a:lnTo>
                  <a:pt x="5343144" y="4029455"/>
                </a:lnTo>
                <a:lnTo>
                  <a:pt x="5343144" y="0"/>
                </a:lnTo>
                <a:close/>
              </a:path>
            </a:pathLst>
          </a:custGeom>
          <a:solidFill>
            <a:srgbClr val="EAE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797540" cy="6521450"/>
            <a:chOff x="0" y="0"/>
            <a:chExt cx="10797540" cy="652145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343525" cy="3953510"/>
            </a:xfrm>
            <a:custGeom>
              <a:avLst/>
              <a:gdLst/>
              <a:ahLst/>
              <a:cxnLst/>
              <a:rect l="l" t="t" r="r" b="b"/>
              <a:pathLst>
                <a:path w="5343525" h="3953510">
                  <a:moveTo>
                    <a:pt x="5343144" y="0"/>
                  </a:moveTo>
                  <a:lnTo>
                    <a:pt x="0" y="0"/>
                  </a:lnTo>
                  <a:lnTo>
                    <a:pt x="0" y="3953255"/>
                  </a:lnTo>
                  <a:lnTo>
                    <a:pt x="5343144" y="3953255"/>
                  </a:lnTo>
                  <a:lnTo>
                    <a:pt x="5343144" y="0"/>
                  </a:lnTo>
                  <a:close/>
                </a:path>
              </a:pathLst>
            </a:custGeom>
            <a:solidFill>
              <a:srgbClr val="EAE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0263" y="245363"/>
              <a:ext cx="9447276" cy="62758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8856" y="2828543"/>
            <a:ext cx="5343525" cy="4029710"/>
          </a:xfrm>
          <a:custGeom>
            <a:avLst/>
            <a:gdLst/>
            <a:ahLst/>
            <a:cxnLst/>
            <a:rect l="l" t="t" r="r" b="b"/>
            <a:pathLst>
              <a:path w="5343525" h="4029709">
                <a:moveTo>
                  <a:pt x="5343144" y="0"/>
                </a:moveTo>
                <a:lnTo>
                  <a:pt x="0" y="0"/>
                </a:lnTo>
                <a:lnTo>
                  <a:pt x="0" y="4029455"/>
                </a:lnTo>
                <a:lnTo>
                  <a:pt x="5343144" y="4029455"/>
                </a:lnTo>
                <a:lnTo>
                  <a:pt x="5343144" y="0"/>
                </a:lnTo>
                <a:close/>
              </a:path>
            </a:pathLst>
          </a:custGeom>
          <a:solidFill>
            <a:srgbClr val="EAE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907395" cy="6576059"/>
            <a:chOff x="0" y="0"/>
            <a:chExt cx="10907395" cy="657605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343525" cy="3953510"/>
            </a:xfrm>
            <a:custGeom>
              <a:avLst/>
              <a:gdLst/>
              <a:ahLst/>
              <a:cxnLst/>
              <a:rect l="l" t="t" r="r" b="b"/>
              <a:pathLst>
                <a:path w="5343525" h="3953510">
                  <a:moveTo>
                    <a:pt x="5343144" y="0"/>
                  </a:moveTo>
                  <a:lnTo>
                    <a:pt x="0" y="0"/>
                  </a:lnTo>
                  <a:lnTo>
                    <a:pt x="0" y="3953255"/>
                  </a:lnTo>
                  <a:lnTo>
                    <a:pt x="5343144" y="3953255"/>
                  </a:lnTo>
                  <a:lnTo>
                    <a:pt x="5343144" y="0"/>
                  </a:lnTo>
                  <a:close/>
                </a:path>
              </a:pathLst>
            </a:custGeom>
            <a:solidFill>
              <a:srgbClr val="EAE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0724" y="141731"/>
              <a:ext cx="9686544" cy="643432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4467" y="0"/>
            <a:ext cx="8448040" cy="447040"/>
          </a:xfrm>
          <a:custGeom>
            <a:avLst/>
            <a:gdLst/>
            <a:ahLst/>
            <a:cxnLst/>
            <a:rect l="l" t="t" r="r" b="b"/>
            <a:pathLst>
              <a:path w="8448040" h="447040">
                <a:moveTo>
                  <a:pt x="0" y="446532"/>
                </a:moveTo>
                <a:lnTo>
                  <a:pt x="8447531" y="446532"/>
                </a:lnTo>
                <a:lnTo>
                  <a:pt x="8447531" y="0"/>
                </a:lnTo>
                <a:lnTo>
                  <a:pt x="0" y="0"/>
                </a:lnTo>
                <a:lnTo>
                  <a:pt x="0" y="446532"/>
                </a:lnTo>
                <a:close/>
              </a:path>
            </a:pathLst>
          </a:custGeom>
          <a:solidFill>
            <a:srgbClr val="EAE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20979"/>
            <a:ext cx="10689590" cy="6637020"/>
            <a:chOff x="0" y="220979"/>
            <a:chExt cx="10689590" cy="6637020"/>
          </a:xfrm>
        </p:grpSpPr>
        <p:sp>
          <p:nvSpPr>
            <p:cNvPr id="4" name="object 4"/>
            <p:cNvSpPr/>
            <p:nvPr/>
          </p:nvSpPr>
          <p:spPr>
            <a:xfrm>
              <a:off x="0" y="5029199"/>
              <a:ext cx="6944995" cy="1828800"/>
            </a:xfrm>
            <a:custGeom>
              <a:avLst/>
              <a:gdLst/>
              <a:ahLst/>
              <a:cxnLst/>
              <a:rect l="l" t="t" r="r" b="b"/>
              <a:pathLst>
                <a:path w="6944995" h="1828800">
                  <a:moveTo>
                    <a:pt x="6944868" y="0"/>
                  </a:moveTo>
                  <a:lnTo>
                    <a:pt x="0" y="0"/>
                  </a:lnTo>
                  <a:lnTo>
                    <a:pt x="0" y="1828800"/>
                  </a:lnTo>
                  <a:lnTo>
                    <a:pt x="6944868" y="1828800"/>
                  </a:lnTo>
                  <a:lnTo>
                    <a:pt x="6944868" y="0"/>
                  </a:lnTo>
                  <a:close/>
                </a:path>
              </a:pathLst>
            </a:custGeom>
            <a:solidFill>
              <a:srgbClr val="EAE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4919" y="220979"/>
              <a:ext cx="9424416" cy="62605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1395" y="0"/>
            <a:ext cx="260985" cy="6858000"/>
          </a:xfrm>
          <a:custGeom>
            <a:avLst/>
            <a:gdLst/>
            <a:ahLst/>
            <a:cxnLst/>
            <a:rect l="l" t="t" r="r" b="b"/>
            <a:pathLst>
              <a:path w="260984" h="6858000">
                <a:moveTo>
                  <a:pt x="260603" y="0"/>
                </a:moveTo>
                <a:lnTo>
                  <a:pt x="0" y="0"/>
                </a:lnTo>
                <a:lnTo>
                  <a:pt x="0" y="6858000"/>
                </a:lnTo>
                <a:lnTo>
                  <a:pt x="260603" y="6858000"/>
                </a:lnTo>
                <a:lnTo>
                  <a:pt x="260603" y="0"/>
                </a:lnTo>
                <a:close/>
              </a:path>
            </a:pathLst>
          </a:custGeom>
          <a:solidFill>
            <a:srgbClr val="EAE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344795" cy="6858000"/>
          </a:xfrm>
          <a:custGeom>
            <a:avLst/>
            <a:gdLst/>
            <a:ahLst/>
            <a:cxnLst/>
            <a:rect l="l" t="t" r="r" b="b"/>
            <a:pathLst>
              <a:path w="5344795" h="6858000">
                <a:moveTo>
                  <a:pt x="5344668" y="0"/>
                </a:moveTo>
                <a:lnTo>
                  <a:pt x="0" y="0"/>
                </a:lnTo>
                <a:lnTo>
                  <a:pt x="0" y="6858000"/>
                </a:lnTo>
                <a:lnTo>
                  <a:pt x="5344668" y="6858000"/>
                </a:lnTo>
                <a:lnTo>
                  <a:pt x="5344668" y="0"/>
                </a:lnTo>
                <a:close/>
              </a:path>
            </a:pathLst>
          </a:custGeom>
          <a:solidFill>
            <a:srgbClr val="EAE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02795" y="0"/>
            <a:ext cx="129539" cy="4474845"/>
          </a:xfrm>
          <a:custGeom>
            <a:avLst/>
            <a:gdLst/>
            <a:ahLst/>
            <a:cxnLst/>
            <a:rect l="l" t="t" r="r" b="b"/>
            <a:pathLst>
              <a:path w="129540" h="4474845">
                <a:moveTo>
                  <a:pt x="129540" y="0"/>
                </a:moveTo>
                <a:lnTo>
                  <a:pt x="0" y="0"/>
                </a:lnTo>
                <a:lnTo>
                  <a:pt x="0" y="4474464"/>
                </a:lnTo>
                <a:lnTo>
                  <a:pt x="129540" y="4474464"/>
                </a:lnTo>
                <a:lnTo>
                  <a:pt x="129540" y="0"/>
                </a:lnTo>
                <a:close/>
              </a:path>
            </a:pathLst>
          </a:custGeom>
          <a:solidFill>
            <a:srgbClr val="EAE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2936" y="260604"/>
            <a:ext cx="9351264" cy="6211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1395" y="0"/>
            <a:ext cx="260985" cy="6858000"/>
          </a:xfrm>
          <a:custGeom>
            <a:avLst/>
            <a:gdLst/>
            <a:ahLst/>
            <a:cxnLst/>
            <a:rect l="l" t="t" r="r" b="b"/>
            <a:pathLst>
              <a:path w="260984" h="6858000">
                <a:moveTo>
                  <a:pt x="260603" y="0"/>
                </a:moveTo>
                <a:lnTo>
                  <a:pt x="0" y="0"/>
                </a:lnTo>
                <a:lnTo>
                  <a:pt x="0" y="6858000"/>
                </a:lnTo>
                <a:lnTo>
                  <a:pt x="260603" y="6858000"/>
                </a:lnTo>
                <a:lnTo>
                  <a:pt x="260603" y="0"/>
                </a:lnTo>
                <a:close/>
              </a:path>
            </a:pathLst>
          </a:custGeom>
          <a:solidFill>
            <a:srgbClr val="EAE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344795" cy="6858000"/>
          </a:xfrm>
          <a:custGeom>
            <a:avLst/>
            <a:gdLst/>
            <a:ahLst/>
            <a:cxnLst/>
            <a:rect l="l" t="t" r="r" b="b"/>
            <a:pathLst>
              <a:path w="5344795" h="6858000">
                <a:moveTo>
                  <a:pt x="5344668" y="0"/>
                </a:moveTo>
                <a:lnTo>
                  <a:pt x="0" y="0"/>
                </a:lnTo>
                <a:lnTo>
                  <a:pt x="0" y="6858000"/>
                </a:lnTo>
                <a:lnTo>
                  <a:pt x="5344668" y="6858000"/>
                </a:lnTo>
                <a:lnTo>
                  <a:pt x="5344668" y="0"/>
                </a:lnTo>
                <a:close/>
              </a:path>
            </a:pathLst>
          </a:custGeom>
          <a:solidFill>
            <a:srgbClr val="EAE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02795" y="0"/>
            <a:ext cx="129539" cy="4474845"/>
          </a:xfrm>
          <a:custGeom>
            <a:avLst/>
            <a:gdLst/>
            <a:ahLst/>
            <a:cxnLst/>
            <a:rect l="l" t="t" r="r" b="b"/>
            <a:pathLst>
              <a:path w="129540" h="4474845">
                <a:moveTo>
                  <a:pt x="129540" y="0"/>
                </a:moveTo>
                <a:lnTo>
                  <a:pt x="0" y="0"/>
                </a:lnTo>
                <a:lnTo>
                  <a:pt x="0" y="4474464"/>
                </a:lnTo>
                <a:lnTo>
                  <a:pt x="129540" y="4474464"/>
                </a:lnTo>
                <a:lnTo>
                  <a:pt x="129540" y="0"/>
                </a:lnTo>
                <a:close/>
              </a:path>
            </a:pathLst>
          </a:custGeom>
          <a:solidFill>
            <a:srgbClr val="EAE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7403" y="278891"/>
            <a:ext cx="9276588" cy="616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4467" y="0"/>
            <a:ext cx="8448040" cy="447040"/>
          </a:xfrm>
          <a:custGeom>
            <a:avLst/>
            <a:gdLst/>
            <a:ahLst/>
            <a:cxnLst/>
            <a:rect l="l" t="t" r="r" b="b"/>
            <a:pathLst>
              <a:path w="8448040" h="447040">
                <a:moveTo>
                  <a:pt x="0" y="446532"/>
                </a:moveTo>
                <a:lnTo>
                  <a:pt x="8447531" y="446532"/>
                </a:lnTo>
                <a:lnTo>
                  <a:pt x="8447531" y="0"/>
                </a:lnTo>
                <a:lnTo>
                  <a:pt x="0" y="0"/>
                </a:lnTo>
                <a:lnTo>
                  <a:pt x="0" y="446532"/>
                </a:lnTo>
                <a:close/>
              </a:path>
            </a:pathLst>
          </a:custGeom>
          <a:solidFill>
            <a:srgbClr val="EAE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90500"/>
            <a:ext cx="10744200" cy="6667500"/>
            <a:chOff x="0" y="190500"/>
            <a:chExt cx="10744200" cy="6667500"/>
          </a:xfrm>
        </p:grpSpPr>
        <p:sp>
          <p:nvSpPr>
            <p:cNvPr id="4" name="object 4"/>
            <p:cNvSpPr/>
            <p:nvPr/>
          </p:nvSpPr>
          <p:spPr>
            <a:xfrm>
              <a:off x="0" y="5029199"/>
              <a:ext cx="6944995" cy="1828800"/>
            </a:xfrm>
            <a:custGeom>
              <a:avLst/>
              <a:gdLst/>
              <a:ahLst/>
              <a:cxnLst/>
              <a:rect l="l" t="t" r="r" b="b"/>
              <a:pathLst>
                <a:path w="6944995" h="1828800">
                  <a:moveTo>
                    <a:pt x="6944868" y="0"/>
                  </a:moveTo>
                  <a:lnTo>
                    <a:pt x="0" y="0"/>
                  </a:lnTo>
                  <a:lnTo>
                    <a:pt x="0" y="1828800"/>
                  </a:lnTo>
                  <a:lnTo>
                    <a:pt x="6944868" y="1828800"/>
                  </a:lnTo>
                  <a:lnTo>
                    <a:pt x="6944868" y="0"/>
                  </a:lnTo>
                  <a:close/>
                </a:path>
              </a:pathLst>
            </a:custGeom>
            <a:solidFill>
              <a:srgbClr val="EAE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0" y="190500"/>
              <a:ext cx="9144000" cy="62910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4467" y="0"/>
            <a:ext cx="8448040" cy="447040"/>
          </a:xfrm>
          <a:custGeom>
            <a:avLst/>
            <a:gdLst/>
            <a:ahLst/>
            <a:cxnLst/>
            <a:rect l="l" t="t" r="r" b="b"/>
            <a:pathLst>
              <a:path w="8448040" h="447040">
                <a:moveTo>
                  <a:pt x="0" y="446532"/>
                </a:moveTo>
                <a:lnTo>
                  <a:pt x="8447531" y="446532"/>
                </a:lnTo>
                <a:lnTo>
                  <a:pt x="8447531" y="0"/>
                </a:lnTo>
                <a:lnTo>
                  <a:pt x="0" y="0"/>
                </a:lnTo>
                <a:lnTo>
                  <a:pt x="0" y="446532"/>
                </a:lnTo>
                <a:close/>
              </a:path>
            </a:pathLst>
          </a:custGeom>
          <a:solidFill>
            <a:srgbClr val="EAE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90500"/>
            <a:ext cx="10909300" cy="6667500"/>
            <a:chOff x="0" y="190500"/>
            <a:chExt cx="10909300" cy="6667500"/>
          </a:xfrm>
        </p:grpSpPr>
        <p:sp>
          <p:nvSpPr>
            <p:cNvPr id="4" name="object 4"/>
            <p:cNvSpPr/>
            <p:nvPr/>
          </p:nvSpPr>
          <p:spPr>
            <a:xfrm>
              <a:off x="0" y="5029199"/>
              <a:ext cx="6944995" cy="1828800"/>
            </a:xfrm>
            <a:custGeom>
              <a:avLst/>
              <a:gdLst/>
              <a:ahLst/>
              <a:cxnLst/>
              <a:rect l="l" t="t" r="r" b="b"/>
              <a:pathLst>
                <a:path w="6944995" h="1828800">
                  <a:moveTo>
                    <a:pt x="6944868" y="0"/>
                  </a:moveTo>
                  <a:lnTo>
                    <a:pt x="0" y="0"/>
                  </a:lnTo>
                  <a:lnTo>
                    <a:pt x="0" y="1828800"/>
                  </a:lnTo>
                  <a:lnTo>
                    <a:pt x="6944868" y="1828800"/>
                  </a:lnTo>
                  <a:lnTo>
                    <a:pt x="6944868" y="0"/>
                  </a:lnTo>
                  <a:close/>
                </a:path>
              </a:pathLst>
            </a:custGeom>
            <a:solidFill>
              <a:srgbClr val="EAE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6839" y="190500"/>
              <a:ext cx="9521952" cy="6324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8856" y="2828543"/>
            <a:ext cx="5343525" cy="4029710"/>
          </a:xfrm>
          <a:custGeom>
            <a:avLst/>
            <a:gdLst/>
            <a:ahLst/>
            <a:cxnLst/>
            <a:rect l="l" t="t" r="r" b="b"/>
            <a:pathLst>
              <a:path w="5343525" h="4029709">
                <a:moveTo>
                  <a:pt x="5343144" y="0"/>
                </a:moveTo>
                <a:lnTo>
                  <a:pt x="0" y="0"/>
                </a:lnTo>
                <a:lnTo>
                  <a:pt x="0" y="4029455"/>
                </a:lnTo>
                <a:lnTo>
                  <a:pt x="5343144" y="4029455"/>
                </a:lnTo>
                <a:lnTo>
                  <a:pt x="5343144" y="0"/>
                </a:lnTo>
                <a:close/>
              </a:path>
            </a:pathLst>
          </a:custGeom>
          <a:solidFill>
            <a:srgbClr val="EAE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795000" cy="6452870"/>
            <a:chOff x="0" y="0"/>
            <a:chExt cx="10795000" cy="645287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343525" cy="3953510"/>
            </a:xfrm>
            <a:custGeom>
              <a:avLst/>
              <a:gdLst/>
              <a:ahLst/>
              <a:cxnLst/>
              <a:rect l="l" t="t" r="r" b="b"/>
              <a:pathLst>
                <a:path w="5343525" h="3953510">
                  <a:moveTo>
                    <a:pt x="5343144" y="0"/>
                  </a:moveTo>
                  <a:lnTo>
                    <a:pt x="0" y="0"/>
                  </a:lnTo>
                  <a:lnTo>
                    <a:pt x="0" y="3953255"/>
                  </a:lnTo>
                  <a:lnTo>
                    <a:pt x="5343144" y="3953255"/>
                  </a:lnTo>
                  <a:lnTo>
                    <a:pt x="5343144" y="0"/>
                  </a:lnTo>
                  <a:close/>
                </a:path>
              </a:pathLst>
            </a:custGeom>
            <a:solidFill>
              <a:srgbClr val="EAE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9616" y="278891"/>
              <a:ext cx="9294876" cy="617372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1395" y="0"/>
            <a:ext cx="260985" cy="6858000"/>
          </a:xfrm>
          <a:custGeom>
            <a:avLst/>
            <a:gdLst/>
            <a:ahLst/>
            <a:cxnLst/>
            <a:rect l="l" t="t" r="r" b="b"/>
            <a:pathLst>
              <a:path w="260984" h="6858000">
                <a:moveTo>
                  <a:pt x="260603" y="0"/>
                </a:moveTo>
                <a:lnTo>
                  <a:pt x="0" y="0"/>
                </a:lnTo>
                <a:lnTo>
                  <a:pt x="0" y="6858000"/>
                </a:lnTo>
                <a:lnTo>
                  <a:pt x="260603" y="6858000"/>
                </a:lnTo>
                <a:lnTo>
                  <a:pt x="26060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344795" cy="6858000"/>
            </a:xfrm>
            <a:custGeom>
              <a:avLst/>
              <a:gdLst/>
              <a:ahLst/>
              <a:cxnLst/>
              <a:rect l="l" t="t" r="r" b="b"/>
              <a:pathLst>
                <a:path w="5344795" h="6858000">
                  <a:moveTo>
                    <a:pt x="53446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344668" y="6858000"/>
                  </a:lnTo>
                  <a:lnTo>
                    <a:pt x="534466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8867" y="1074419"/>
              <a:ext cx="3037332" cy="44013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2060" y="1074419"/>
              <a:ext cx="3078479" cy="4401311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55864" y="1074419"/>
            <a:ext cx="2985516" cy="440131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42060" y="5610555"/>
            <a:ext cx="279387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latin typeface="Verdana"/>
                <a:cs typeface="Verdana"/>
              </a:rPr>
              <a:t>DOC</a:t>
            </a:r>
            <a:r>
              <a:rPr sz="1800" b="1" spc="-155" dirty="0">
                <a:latin typeface="Verdana"/>
                <a:cs typeface="Verdana"/>
              </a:rPr>
              <a:t> </a:t>
            </a:r>
            <a:r>
              <a:rPr lang="lv-LV" sz="1800" b="1" spc="-155" dirty="0" smtClean="0">
                <a:latin typeface="Verdana"/>
                <a:cs typeface="Verdana"/>
              </a:rPr>
              <a:t>.</a:t>
            </a:r>
            <a:r>
              <a:rPr sz="1800" b="1" spc="-60" dirty="0" smtClean="0">
                <a:latin typeface="Verdana"/>
                <a:cs typeface="Verdana"/>
              </a:rPr>
              <a:t>ILMĀRS</a:t>
            </a:r>
            <a:r>
              <a:rPr sz="1800" b="1" spc="-155" dirty="0" smtClean="0">
                <a:latin typeface="Verdana"/>
                <a:cs typeface="Verdana"/>
              </a:rPr>
              <a:t> </a:t>
            </a:r>
            <a:r>
              <a:rPr sz="1800" b="1" spc="-40" dirty="0">
                <a:latin typeface="Verdana"/>
                <a:cs typeface="Verdana"/>
              </a:rPr>
              <a:t>PUR</a:t>
            </a:r>
            <a:r>
              <a:rPr sz="1800" b="1" spc="-15" dirty="0">
                <a:latin typeface="Verdana"/>
                <a:cs typeface="Verdana"/>
              </a:rPr>
              <a:t>I</a:t>
            </a:r>
            <a:r>
              <a:rPr sz="1800" b="1" spc="-35" dirty="0">
                <a:latin typeface="Verdana"/>
                <a:cs typeface="Verdana"/>
              </a:rPr>
              <a:t>N</a:t>
            </a:r>
            <a:r>
              <a:rPr sz="1800" b="1" spc="-140" dirty="0">
                <a:latin typeface="Verdana"/>
                <a:cs typeface="Verdana"/>
              </a:rPr>
              <a:t>S</a:t>
            </a:r>
            <a:endParaRPr sz="1800" b="1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800" b="1" spc="-50" dirty="0">
                <a:latin typeface="Tahoma"/>
                <a:cs typeface="Tahoma"/>
              </a:rPr>
              <a:t>1927-1977</a:t>
            </a:r>
            <a:endParaRPr sz="1800" b="1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60818" y="5601097"/>
            <a:ext cx="295224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45" dirty="0" smtClean="0">
                <a:latin typeface="Tahoma"/>
                <a:cs typeface="Tahoma"/>
              </a:rPr>
              <a:t>PROF</a:t>
            </a:r>
            <a:r>
              <a:rPr lang="lv-LV" sz="1800" b="1" spc="45" dirty="0" smtClean="0">
                <a:latin typeface="Tahoma"/>
                <a:cs typeface="Tahoma"/>
              </a:rPr>
              <a:t>.</a:t>
            </a:r>
            <a:r>
              <a:rPr sz="1800" b="1" spc="-100" dirty="0" smtClean="0">
                <a:latin typeface="Tahoma"/>
                <a:cs typeface="Tahoma"/>
              </a:rPr>
              <a:t> </a:t>
            </a:r>
            <a:r>
              <a:rPr sz="1800" b="1" spc="45" dirty="0">
                <a:latin typeface="Tahoma"/>
                <a:cs typeface="Tahoma"/>
              </a:rPr>
              <a:t>ERNST</a:t>
            </a:r>
            <a:r>
              <a:rPr sz="1800" b="1" spc="-114" dirty="0">
                <a:latin typeface="Tahoma"/>
                <a:cs typeface="Tahoma"/>
              </a:rPr>
              <a:t> </a:t>
            </a:r>
            <a:r>
              <a:rPr sz="1800" b="1" spc="75" dirty="0">
                <a:latin typeface="Tahoma"/>
                <a:cs typeface="Tahoma"/>
              </a:rPr>
              <a:t>RAUDAM</a:t>
            </a:r>
            <a:endParaRPr sz="1800" b="1" dirty="0">
              <a:latin typeface="Tahoma"/>
              <a:cs typeface="Tahoma"/>
            </a:endParaRPr>
          </a:p>
          <a:p>
            <a:pPr marL="34925" algn="ctr">
              <a:lnSpc>
                <a:spcPct val="100000"/>
              </a:lnSpc>
            </a:pPr>
            <a:r>
              <a:rPr sz="1800" b="1" spc="-185" dirty="0">
                <a:latin typeface="Tahoma"/>
                <a:cs typeface="Tahoma"/>
              </a:rPr>
              <a:t>1</a:t>
            </a:r>
            <a:r>
              <a:rPr sz="1800" b="1" spc="-60" dirty="0">
                <a:latin typeface="Tahoma"/>
                <a:cs typeface="Tahoma"/>
              </a:rPr>
              <a:t>9</a:t>
            </a:r>
            <a:r>
              <a:rPr sz="1800" b="1" spc="-70" dirty="0">
                <a:latin typeface="Tahoma"/>
                <a:cs typeface="Tahoma"/>
              </a:rPr>
              <a:t>1</a:t>
            </a:r>
            <a:r>
              <a:rPr sz="1800" b="1" spc="30" dirty="0">
                <a:latin typeface="Tahoma"/>
                <a:cs typeface="Tahoma"/>
              </a:rPr>
              <a:t>5</a:t>
            </a:r>
            <a:r>
              <a:rPr sz="1800" b="1" spc="130" dirty="0">
                <a:latin typeface="Tahoma"/>
                <a:cs typeface="Tahoma"/>
              </a:rPr>
              <a:t>-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185" dirty="0">
                <a:latin typeface="Tahoma"/>
                <a:cs typeface="Tahoma"/>
              </a:rPr>
              <a:t>1</a:t>
            </a:r>
            <a:r>
              <a:rPr sz="1800" b="1" spc="15" dirty="0">
                <a:latin typeface="Tahoma"/>
                <a:cs typeface="Tahoma"/>
              </a:rPr>
              <a:t>992</a:t>
            </a:r>
            <a:endParaRPr sz="1800" b="1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85410" y="5610555"/>
            <a:ext cx="31442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45" dirty="0" smtClean="0">
                <a:latin typeface="Tahoma"/>
                <a:cs typeface="Tahoma"/>
              </a:rPr>
              <a:t>PROF</a:t>
            </a:r>
            <a:r>
              <a:rPr lang="lv-LV" sz="1800" b="1" spc="45" dirty="0" smtClean="0">
                <a:latin typeface="Tahoma"/>
                <a:cs typeface="Tahoma"/>
              </a:rPr>
              <a:t>.</a:t>
            </a:r>
            <a:r>
              <a:rPr sz="1800" b="1" spc="-110" dirty="0" smtClean="0">
                <a:latin typeface="Tahoma"/>
                <a:cs typeface="Tahoma"/>
              </a:rPr>
              <a:t> </a:t>
            </a:r>
            <a:r>
              <a:rPr sz="1800" b="1" spc="55" dirty="0">
                <a:latin typeface="Tahoma"/>
                <a:cs typeface="Tahoma"/>
              </a:rPr>
              <a:t>LEONAS</a:t>
            </a:r>
            <a:r>
              <a:rPr sz="1800" b="1" spc="-114" dirty="0">
                <a:latin typeface="Tahoma"/>
                <a:cs typeface="Tahoma"/>
              </a:rPr>
              <a:t> </a:t>
            </a:r>
            <a:r>
              <a:rPr sz="1800" b="1" spc="80" dirty="0">
                <a:latin typeface="Tahoma"/>
                <a:cs typeface="Tahoma"/>
              </a:rPr>
              <a:t>KLUMBYS</a:t>
            </a:r>
            <a:endParaRPr sz="1800" b="1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03747" y="5884508"/>
            <a:ext cx="130759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Tahoma"/>
                <a:cs typeface="Tahoma"/>
              </a:rPr>
              <a:t>1921-2010</a:t>
            </a:r>
            <a:endParaRPr sz="1800" b="1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8856" y="2828543"/>
            <a:ext cx="5343525" cy="4029710"/>
          </a:xfrm>
          <a:custGeom>
            <a:avLst/>
            <a:gdLst/>
            <a:ahLst/>
            <a:cxnLst/>
            <a:rect l="l" t="t" r="r" b="b"/>
            <a:pathLst>
              <a:path w="5343525" h="4029709">
                <a:moveTo>
                  <a:pt x="5343144" y="0"/>
                </a:moveTo>
                <a:lnTo>
                  <a:pt x="0" y="0"/>
                </a:lnTo>
                <a:lnTo>
                  <a:pt x="0" y="4029455"/>
                </a:lnTo>
                <a:lnTo>
                  <a:pt x="5343144" y="4029455"/>
                </a:lnTo>
                <a:lnTo>
                  <a:pt x="5343144" y="0"/>
                </a:lnTo>
                <a:close/>
              </a:path>
            </a:pathLst>
          </a:custGeom>
          <a:solidFill>
            <a:srgbClr val="EAE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800715" cy="6400800"/>
            <a:chOff x="0" y="0"/>
            <a:chExt cx="10800715" cy="640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343525" cy="3953510"/>
            </a:xfrm>
            <a:custGeom>
              <a:avLst/>
              <a:gdLst/>
              <a:ahLst/>
              <a:cxnLst/>
              <a:rect l="l" t="t" r="r" b="b"/>
              <a:pathLst>
                <a:path w="5343525" h="3953510">
                  <a:moveTo>
                    <a:pt x="5343144" y="0"/>
                  </a:moveTo>
                  <a:lnTo>
                    <a:pt x="0" y="0"/>
                  </a:lnTo>
                  <a:lnTo>
                    <a:pt x="0" y="3953255"/>
                  </a:lnTo>
                  <a:lnTo>
                    <a:pt x="5343144" y="3953255"/>
                  </a:lnTo>
                  <a:lnTo>
                    <a:pt x="5343144" y="0"/>
                  </a:lnTo>
                  <a:close/>
                </a:path>
              </a:pathLst>
            </a:custGeom>
            <a:solidFill>
              <a:srgbClr val="EAE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8280" y="304800"/>
              <a:ext cx="9322308" cy="6096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1395" y="0"/>
            <a:ext cx="260985" cy="6858000"/>
          </a:xfrm>
          <a:custGeom>
            <a:avLst/>
            <a:gdLst/>
            <a:ahLst/>
            <a:cxnLst/>
            <a:rect l="l" t="t" r="r" b="b"/>
            <a:pathLst>
              <a:path w="260984" h="6858000">
                <a:moveTo>
                  <a:pt x="260603" y="0"/>
                </a:moveTo>
                <a:lnTo>
                  <a:pt x="0" y="0"/>
                </a:lnTo>
                <a:lnTo>
                  <a:pt x="0" y="6858000"/>
                </a:lnTo>
                <a:lnTo>
                  <a:pt x="260603" y="6858000"/>
                </a:lnTo>
                <a:lnTo>
                  <a:pt x="26060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684134" cy="6858000"/>
            <a:chOff x="0" y="0"/>
            <a:chExt cx="7684134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344795" cy="6858000"/>
            </a:xfrm>
            <a:custGeom>
              <a:avLst/>
              <a:gdLst/>
              <a:ahLst/>
              <a:cxnLst/>
              <a:rect l="l" t="t" r="r" b="b"/>
              <a:pathLst>
                <a:path w="5344795" h="6858000">
                  <a:moveTo>
                    <a:pt x="53446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344668" y="6858000"/>
                  </a:lnTo>
                  <a:lnTo>
                    <a:pt x="534466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4108" y="1074419"/>
              <a:ext cx="3009899" cy="44013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2060" y="1074419"/>
              <a:ext cx="3078479" cy="4401311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55864" y="1074419"/>
            <a:ext cx="2985516" cy="440131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600201" y="5610555"/>
            <a:ext cx="243573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75" dirty="0" smtClean="0">
                <a:latin typeface="Verdana"/>
                <a:cs typeface="Verdana"/>
              </a:rPr>
              <a:t>DOC</a:t>
            </a:r>
            <a:r>
              <a:rPr lang="en-US" sz="1800" spc="-175" dirty="0" smtClean="0">
                <a:latin typeface="Verdana"/>
                <a:cs typeface="Verdana"/>
              </a:rPr>
              <a:t>.</a:t>
            </a:r>
            <a:r>
              <a:rPr sz="1800" spc="-155" dirty="0" smtClean="0">
                <a:latin typeface="Verdana"/>
                <a:cs typeface="Verdana"/>
              </a:rPr>
              <a:t> </a:t>
            </a:r>
            <a:r>
              <a:rPr sz="1800" spc="-60" dirty="0" smtClean="0">
                <a:latin typeface="Verdana"/>
                <a:cs typeface="Verdana"/>
              </a:rPr>
              <a:t>ILM</a:t>
            </a:r>
            <a:r>
              <a:rPr lang="en-US" sz="1800" spc="-60" dirty="0" smtClean="0">
                <a:latin typeface="Verdana"/>
                <a:cs typeface="Verdana"/>
              </a:rPr>
              <a:t>A</a:t>
            </a:r>
            <a:r>
              <a:rPr sz="1800" spc="-60" dirty="0" smtClean="0">
                <a:latin typeface="Verdana"/>
                <a:cs typeface="Verdana"/>
              </a:rPr>
              <a:t>RS</a:t>
            </a:r>
            <a:r>
              <a:rPr sz="1800" spc="-155" dirty="0" smtClean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PUR</a:t>
            </a:r>
            <a:r>
              <a:rPr sz="1800" spc="-15" dirty="0">
                <a:latin typeface="Verdana"/>
                <a:cs typeface="Verdana"/>
              </a:rPr>
              <a:t>I</a:t>
            </a:r>
            <a:r>
              <a:rPr sz="1800" spc="-35" dirty="0">
                <a:latin typeface="Verdana"/>
                <a:cs typeface="Verdana"/>
              </a:rPr>
              <a:t>N</a:t>
            </a:r>
            <a:r>
              <a:rPr sz="1800" spc="-140" dirty="0">
                <a:latin typeface="Verdana"/>
                <a:cs typeface="Verdana"/>
              </a:rPr>
              <a:t>S</a:t>
            </a:r>
            <a:endParaRPr sz="18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800" spc="-50" dirty="0">
                <a:latin typeface="Tahoma"/>
                <a:cs typeface="Tahoma"/>
              </a:rPr>
              <a:t>1927-1977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83321" y="5610555"/>
            <a:ext cx="24938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45" dirty="0" smtClean="0">
                <a:latin typeface="Tahoma"/>
                <a:cs typeface="Tahoma"/>
              </a:rPr>
              <a:t>PROF</a:t>
            </a:r>
            <a:r>
              <a:rPr lang="en-US" sz="1800" spc="45" dirty="0" smtClean="0">
                <a:latin typeface="Tahoma"/>
                <a:cs typeface="Tahoma"/>
              </a:rPr>
              <a:t>.</a:t>
            </a:r>
            <a:r>
              <a:rPr sz="1800" spc="-100" dirty="0" smtClean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ERNST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RAUDAM</a:t>
            </a:r>
            <a:endParaRPr sz="1800" dirty="0">
              <a:latin typeface="Tahoma"/>
              <a:cs typeface="Tahoma"/>
            </a:endParaRPr>
          </a:p>
          <a:p>
            <a:pPr marL="34925" algn="ctr">
              <a:lnSpc>
                <a:spcPct val="100000"/>
              </a:lnSpc>
            </a:pPr>
            <a:r>
              <a:rPr sz="1800" spc="-185" dirty="0">
                <a:latin typeface="Tahoma"/>
                <a:cs typeface="Tahoma"/>
              </a:rPr>
              <a:t>1</a:t>
            </a:r>
            <a:r>
              <a:rPr sz="1800" spc="-60" dirty="0">
                <a:latin typeface="Tahoma"/>
                <a:cs typeface="Tahoma"/>
              </a:rPr>
              <a:t>9</a:t>
            </a:r>
            <a:r>
              <a:rPr sz="1800" spc="-70" dirty="0">
                <a:latin typeface="Tahoma"/>
                <a:cs typeface="Tahoma"/>
              </a:rPr>
              <a:t>1</a:t>
            </a:r>
            <a:r>
              <a:rPr sz="1800" spc="30" dirty="0">
                <a:latin typeface="Tahoma"/>
                <a:cs typeface="Tahoma"/>
              </a:rPr>
              <a:t>5</a:t>
            </a:r>
            <a:r>
              <a:rPr sz="1800" spc="130" dirty="0">
                <a:latin typeface="Tahoma"/>
                <a:cs typeface="Tahoma"/>
              </a:rPr>
              <a:t>-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-185" dirty="0">
                <a:latin typeface="Tahoma"/>
                <a:cs typeface="Tahoma"/>
              </a:rPr>
              <a:t>1</a:t>
            </a:r>
            <a:r>
              <a:rPr sz="1800" spc="15" dirty="0">
                <a:latin typeface="Tahoma"/>
                <a:cs typeface="Tahoma"/>
              </a:rPr>
              <a:t>992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99735" y="5610555"/>
            <a:ext cx="2626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5" dirty="0" smtClean="0">
                <a:latin typeface="Tahoma"/>
                <a:cs typeface="Tahoma"/>
              </a:rPr>
              <a:t>PROF</a:t>
            </a:r>
            <a:r>
              <a:rPr lang="en-US" spc="-110" dirty="0" smtClean="0">
                <a:latin typeface="Tahoma"/>
                <a:cs typeface="Tahoma"/>
              </a:rPr>
              <a:t>. </a:t>
            </a:r>
            <a:r>
              <a:rPr sz="1800" spc="55" dirty="0" smtClean="0">
                <a:latin typeface="Tahoma"/>
                <a:cs typeface="Tahoma"/>
              </a:rPr>
              <a:t>LEONAS</a:t>
            </a:r>
            <a:r>
              <a:rPr sz="1800" spc="-114" dirty="0" smtClean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KLUMBYS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68085" y="5884570"/>
            <a:ext cx="10902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ahoma"/>
                <a:cs typeface="Tahoma"/>
              </a:rPr>
              <a:t>1921-2010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1395" y="0"/>
            <a:ext cx="260985" cy="6858000"/>
          </a:xfrm>
          <a:custGeom>
            <a:avLst/>
            <a:gdLst/>
            <a:ahLst/>
            <a:cxnLst/>
            <a:rect l="l" t="t" r="r" b="b"/>
            <a:pathLst>
              <a:path w="260984" h="6858000">
                <a:moveTo>
                  <a:pt x="260603" y="0"/>
                </a:moveTo>
                <a:lnTo>
                  <a:pt x="0" y="0"/>
                </a:lnTo>
                <a:lnTo>
                  <a:pt x="0" y="6858000"/>
                </a:lnTo>
                <a:lnTo>
                  <a:pt x="260603" y="6858000"/>
                </a:lnTo>
                <a:lnTo>
                  <a:pt x="26060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340735" cy="6451600"/>
          </a:xfrm>
          <a:custGeom>
            <a:avLst/>
            <a:gdLst/>
            <a:ahLst/>
            <a:cxnLst/>
            <a:rect l="l" t="t" r="r" b="b"/>
            <a:pathLst>
              <a:path w="3340735" h="6451600">
                <a:moveTo>
                  <a:pt x="0" y="6451092"/>
                </a:moveTo>
                <a:lnTo>
                  <a:pt x="3340608" y="6451092"/>
                </a:lnTo>
                <a:lnTo>
                  <a:pt x="3340608" y="0"/>
                </a:lnTo>
                <a:lnTo>
                  <a:pt x="0" y="0"/>
                </a:lnTo>
                <a:lnTo>
                  <a:pt x="0" y="64510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02795" y="0"/>
            <a:ext cx="129539" cy="4474845"/>
          </a:xfrm>
          <a:custGeom>
            <a:avLst/>
            <a:gdLst/>
            <a:ahLst/>
            <a:cxnLst/>
            <a:rect l="l" t="t" r="r" b="b"/>
            <a:pathLst>
              <a:path w="129540" h="4474845">
                <a:moveTo>
                  <a:pt x="129540" y="0"/>
                </a:moveTo>
                <a:lnTo>
                  <a:pt x="0" y="0"/>
                </a:lnTo>
                <a:lnTo>
                  <a:pt x="0" y="4474464"/>
                </a:lnTo>
                <a:lnTo>
                  <a:pt x="129540" y="4474464"/>
                </a:lnTo>
                <a:lnTo>
                  <a:pt x="12954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0" y="0"/>
            <a:ext cx="3607435" cy="353943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R="250190">
              <a:lnSpc>
                <a:spcPct val="100000"/>
              </a:lnSpc>
            </a:pPr>
            <a:endParaRPr sz="5600" dirty="0">
              <a:latin typeface="Times New Roman"/>
              <a:cs typeface="Times New Roman"/>
            </a:endParaRPr>
          </a:p>
          <a:p>
            <a:pPr marR="250190">
              <a:lnSpc>
                <a:spcPct val="100000"/>
              </a:lnSpc>
            </a:pPr>
            <a:endParaRPr sz="5600" dirty="0">
              <a:latin typeface="Times New Roman"/>
              <a:cs typeface="Times New Roman"/>
            </a:endParaRPr>
          </a:p>
          <a:p>
            <a:pPr marR="250190">
              <a:lnSpc>
                <a:spcPct val="100000"/>
              </a:lnSpc>
              <a:spcBef>
                <a:spcPts val="40"/>
              </a:spcBef>
            </a:pPr>
            <a:endParaRPr sz="7800" dirty="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</a:pPr>
            <a:endParaRPr sz="40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00400" y="3030583"/>
            <a:ext cx="78486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6430">
              <a:lnSpc>
                <a:spcPct val="100000"/>
              </a:lnSpc>
              <a:spcBef>
                <a:spcPts val="95"/>
              </a:spcBef>
            </a:pPr>
            <a:r>
              <a:rPr lang="en-US" spc="135" dirty="0" smtClean="0"/>
              <a:t>Than</a:t>
            </a:r>
            <a:r>
              <a:rPr spc="135" dirty="0" smtClean="0"/>
              <a:t>k</a:t>
            </a:r>
            <a:r>
              <a:rPr spc="-204" dirty="0" smtClean="0"/>
              <a:t> </a:t>
            </a:r>
            <a:r>
              <a:rPr spc="180" dirty="0"/>
              <a:t>you</a:t>
            </a:r>
            <a:r>
              <a:rPr spc="-190" dirty="0"/>
              <a:t> </a:t>
            </a:r>
            <a:r>
              <a:rPr spc="180" dirty="0"/>
              <a:t>for</a:t>
            </a:r>
            <a:r>
              <a:rPr spc="-200" dirty="0"/>
              <a:t> </a:t>
            </a:r>
            <a:r>
              <a:rPr spc="170" dirty="0"/>
              <a:t>your</a:t>
            </a:r>
            <a:r>
              <a:rPr spc="-195" dirty="0"/>
              <a:t> </a:t>
            </a:r>
            <a:r>
              <a:rPr spc="145" dirty="0" smtClean="0"/>
              <a:t>at</a:t>
            </a:r>
            <a:r>
              <a:rPr lang="en-US" spc="145" dirty="0" smtClean="0"/>
              <a:t>t</a:t>
            </a:r>
            <a:r>
              <a:rPr spc="145" dirty="0" smtClean="0"/>
              <a:t>ention</a:t>
            </a:r>
            <a:r>
              <a:rPr spc="145" dirty="0"/>
              <a:t>!</a:t>
            </a:r>
          </a:p>
        </p:txBody>
      </p:sp>
      <p:sp>
        <p:nvSpPr>
          <p:cNvPr id="7" name="object 7"/>
          <p:cNvSpPr/>
          <p:nvPr/>
        </p:nvSpPr>
        <p:spPr>
          <a:xfrm>
            <a:off x="11474195" y="2383535"/>
            <a:ext cx="129539" cy="4474845"/>
          </a:xfrm>
          <a:custGeom>
            <a:avLst/>
            <a:gdLst/>
            <a:ahLst/>
            <a:cxnLst/>
            <a:rect l="l" t="t" r="r" b="b"/>
            <a:pathLst>
              <a:path w="129540" h="4474845">
                <a:moveTo>
                  <a:pt x="129540" y="0"/>
                </a:moveTo>
                <a:lnTo>
                  <a:pt x="0" y="0"/>
                </a:lnTo>
                <a:lnTo>
                  <a:pt x="0" y="4474464"/>
                </a:lnTo>
                <a:lnTo>
                  <a:pt x="129540" y="4474464"/>
                </a:lnTo>
                <a:lnTo>
                  <a:pt x="129540" y="0"/>
                </a:lnTo>
                <a:close/>
              </a:path>
            </a:pathLst>
          </a:custGeom>
          <a:solidFill>
            <a:srgbClr val="EAE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57076" y="5649467"/>
            <a:ext cx="45720" cy="1209040"/>
          </a:xfrm>
          <a:custGeom>
            <a:avLst/>
            <a:gdLst/>
            <a:ahLst/>
            <a:cxnLst/>
            <a:rect l="l" t="t" r="r" b="b"/>
            <a:pathLst>
              <a:path w="45720" h="1209040">
                <a:moveTo>
                  <a:pt x="45720" y="0"/>
                </a:moveTo>
                <a:lnTo>
                  <a:pt x="0" y="0"/>
                </a:lnTo>
                <a:lnTo>
                  <a:pt x="0" y="1208532"/>
                </a:lnTo>
                <a:lnTo>
                  <a:pt x="45720" y="1208532"/>
                </a:lnTo>
                <a:lnTo>
                  <a:pt x="45720" y="0"/>
                </a:lnTo>
                <a:close/>
              </a:path>
            </a:pathLst>
          </a:custGeom>
          <a:solidFill>
            <a:srgbClr val="EAE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51091"/>
            <a:ext cx="3912235" cy="407034"/>
          </a:xfrm>
          <a:custGeom>
            <a:avLst/>
            <a:gdLst/>
            <a:ahLst/>
            <a:cxnLst/>
            <a:rect l="l" t="t" r="r" b="b"/>
            <a:pathLst>
              <a:path w="3912235" h="407034">
                <a:moveTo>
                  <a:pt x="3912108" y="0"/>
                </a:moveTo>
                <a:lnTo>
                  <a:pt x="0" y="0"/>
                </a:lnTo>
                <a:lnTo>
                  <a:pt x="0" y="406908"/>
                </a:lnTo>
                <a:lnTo>
                  <a:pt x="3912108" y="406908"/>
                </a:lnTo>
                <a:lnTo>
                  <a:pt x="3912108" y="0"/>
                </a:lnTo>
                <a:close/>
              </a:path>
            </a:pathLst>
          </a:custGeom>
          <a:solidFill>
            <a:srgbClr val="EAE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4608" y="6096000"/>
            <a:ext cx="3910965" cy="269875"/>
          </a:xfrm>
          <a:custGeom>
            <a:avLst/>
            <a:gdLst/>
            <a:ahLst/>
            <a:cxnLst/>
            <a:rect l="l" t="t" r="r" b="b"/>
            <a:pathLst>
              <a:path w="3910965" h="269875">
                <a:moveTo>
                  <a:pt x="3910584" y="0"/>
                </a:moveTo>
                <a:lnTo>
                  <a:pt x="0" y="0"/>
                </a:lnTo>
                <a:lnTo>
                  <a:pt x="0" y="269748"/>
                </a:lnTo>
                <a:lnTo>
                  <a:pt x="3910584" y="269748"/>
                </a:lnTo>
                <a:lnTo>
                  <a:pt x="3910584" y="0"/>
                </a:lnTo>
                <a:close/>
              </a:path>
            </a:pathLst>
          </a:custGeom>
          <a:solidFill>
            <a:srgbClr val="EAE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86" y="2355232"/>
            <a:ext cx="1949914" cy="1949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14400"/>
            <a:ext cx="9829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PAULS STRADINS</a:t>
            </a:r>
          </a:p>
          <a:p>
            <a:pPr algn="ctr"/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HOSPITAL</a:t>
            </a:r>
          </a:p>
          <a:p>
            <a:pPr algn="ctr"/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NEUROSURGERY CENTER</a:t>
            </a:r>
          </a:p>
          <a:p>
            <a:pPr algn="ctr"/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1963</a:t>
            </a: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DOC. ILMARS PURINS TEAM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6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8610600" cy="645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1395" y="0"/>
            <a:ext cx="260985" cy="6858000"/>
          </a:xfrm>
          <a:custGeom>
            <a:avLst/>
            <a:gdLst/>
            <a:ahLst/>
            <a:cxnLst/>
            <a:rect l="l" t="t" r="r" b="b"/>
            <a:pathLst>
              <a:path w="260984" h="6858000">
                <a:moveTo>
                  <a:pt x="260603" y="0"/>
                </a:moveTo>
                <a:lnTo>
                  <a:pt x="0" y="0"/>
                </a:lnTo>
                <a:lnTo>
                  <a:pt x="0" y="6858000"/>
                </a:lnTo>
                <a:lnTo>
                  <a:pt x="260603" y="6858000"/>
                </a:lnTo>
                <a:lnTo>
                  <a:pt x="26060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1450"/>
            <a:ext cx="8763000" cy="657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0"/>
            <a:ext cx="8762999" cy="65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87884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9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4300"/>
            <a:ext cx="8763000" cy="657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87</Words>
  <Application>Microsoft Office PowerPoint</Application>
  <PresentationFormat>Widescreen</PresentationFormat>
  <Paragraphs>24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Calibri</vt:lpstr>
      <vt:lpstr>Tahoma</vt:lpstr>
      <vt:lpstr>Times New Roman</vt:lpstr>
      <vt:lpstr>Verdana</vt:lpstr>
      <vt:lpstr>Office Theme</vt:lpstr>
      <vt:lpstr>«One generation passeth away, and another generation cometh; but the earth abideth forever...»                     ECCLESIASTES</vt:lpstr>
      <vt:lpstr>The first Baltic Congress  of neurosurgery in Riga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Baltic Congress of neurosurgery in Riga</dc:title>
  <dc:creator>Training Riga</dc:creator>
  <cp:lastModifiedBy>Madara</cp:lastModifiedBy>
  <cp:revision>21</cp:revision>
  <dcterms:created xsi:type="dcterms:W3CDTF">2024-06-06T08:48:15Z</dcterms:created>
  <dcterms:modified xsi:type="dcterms:W3CDTF">2024-06-10T10:27:21Z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reated" pid="2">
    <vt:filetime>2024-06-06T00:00:00Z</vt:filetime>
  </property>
  <property fmtid="{D5CDD505-2E9C-101B-9397-08002B2CF9AE}" name="Creator" pid="3">
    <vt:lpwstr>Microsoft® PowerPoint® for Microsoft 365</vt:lpwstr>
  </property>
  <property fmtid="{D5CDD505-2E9C-101B-9397-08002B2CF9AE}" name="LastSaved" pid="4">
    <vt:filetime>2024-06-06T00:00:00Z</vt:filetime>
  </property>
  <property fmtid="{D5CDD505-2E9C-101B-9397-08002B2CF9AE}" name="NXPowerLiteLastOptimized" pid="5">
    <vt:lpwstr>1710997</vt:lpwstr>
  </property>
  <property fmtid="{D5CDD505-2E9C-101B-9397-08002B2CF9AE}" name="NXPowerLiteSettings" pid="6">
    <vt:lpwstr>F7000400038000</vt:lpwstr>
  </property>
  <property fmtid="{D5CDD505-2E9C-101B-9397-08002B2CF9AE}" name="NXPowerLiteVersion" pid="7">
    <vt:lpwstr>S10.2.0</vt:lpwstr>
  </property>
</Properties>
</file>